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67" r:id="rId6"/>
    <p:sldId id="260" r:id="rId7"/>
    <p:sldId id="266" r:id="rId8"/>
    <p:sldId id="262" r:id="rId9"/>
    <p:sldId id="263" r:id="rId10"/>
    <p:sldId id="264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8"/>
  </p:normalViewPr>
  <p:slideViewPr>
    <p:cSldViewPr snapToGrid="0" snapToObjects="1">
      <p:cViewPr>
        <p:scale>
          <a:sx n="87" d="100"/>
          <a:sy n="87" d="100"/>
        </p:scale>
        <p:origin x="6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1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6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54DD0-2D4C-6242-A7FD-2CF1A62193B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E5BFF-DED3-9748-8072-F083C21B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tiff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tiff"/><Relationship Id="rId7" Type="http://schemas.openxmlformats.org/officeDocument/2006/relationships/image" Target="../media/image6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tiff"/><Relationship Id="rId4" Type="http://schemas.openxmlformats.org/officeDocument/2006/relationships/image" Target="../media/image5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image" Target="../media/image10.tif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5" Type="http://schemas.openxmlformats.org/officeDocument/2006/relationships/image" Target="../media/image22.png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Relationship Id="rId1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g"/><Relationship Id="rId25" Type="http://schemas.openxmlformats.org/officeDocument/2006/relationships/image" Target="../media/image44.png"/><Relationship Id="rId2" Type="http://schemas.openxmlformats.org/officeDocument/2006/relationships/image" Target="../media/image1.tiff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g"/><Relationship Id="rId22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g"/><Relationship Id="rId25" Type="http://schemas.openxmlformats.org/officeDocument/2006/relationships/image" Target="../media/image44.png"/><Relationship Id="rId2" Type="http://schemas.openxmlformats.org/officeDocument/2006/relationships/image" Target="../media/image1.tiff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g"/><Relationship Id="rId22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48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7.png"/><Relationship Id="rId4" Type="http://schemas.openxmlformats.org/officeDocument/2006/relationships/image" Target="../media/image46.tiff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7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E7D3-C08C-D74C-8D4D-A3A68F692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190" y="1738448"/>
            <a:ext cx="7772400" cy="1739059"/>
          </a:xfrm>
        </p:spPr>
        <p:txBody>
          <a:bodyPr>
            <a:noAutofit/>
          </a:bodyPr>
          <a:lstStyle/>
          <a:p>
            <a:r>
              <a:rPr lang="en-US" b="1" dirty="0"/>
              <a:t>Epsilon Stream</a:t>
            </a:r>
            <a:br>
              <a:rPr lang="en-US" b="1" dirty="0"/>
            </a:br>
            <a:r>
              <a:rPr lang="en-US" b="1" dirty="0"/>
              <a:t>and Exploding Dots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F4D17-09C9-7A41-B66B-CA2B219DC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95702"/>
            <a:ext cx="9087459" cy="1655762"/>
          </a:xfrm>
        </p:spPr>
        <p:txBody>
          <a:bodyPr>
            <a:normAutofit/>
          </a:bodyPr>
          <a:lstStyle/>
          <a:p>
            <a:r>
              <a:rPr lang="en-US" sz="2000" dirty="0"/>
              <a:t>By Yousuf </a:t>
            </a:r>
            <a:r>
              <a:rPr lang="en-US" sz="2000" dirty="0" err="1"/>
              <a:t>Marvi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1400" dirty="0"/>
              <a:t>7th grade math, founding teacher </a:t>
            </a:r>
            <a:br>
              <a:rPr lang="en-US" sz="1400" dirty="0"/>
            </a:br>
            <a:r>
              <a:rPr lang="en-US" sz="1400" dirty="0"/>
              <a:t>at KIPP </a:t>
            </a:r>
            <a:r>
              <a:rPr lang="en-US" sz="1400" dirty="0" err="1"/>
              <a:t>Comienza</a:t>
            </a:r>
            <a:r>
              <a:rPr lang="en-US" sz="1400" dirty="0"/>
              <a:t> Upper School, East Los Angles,</a:t>
            </a:r>
            <a:br>
              <a:rPr lang="en-US" sz="1400" dirty="0"/>
            </a:br>
            <a:r>
              <a:rPr lang="en-US" sz="1400" dirty="0"/>
              <a:t>and Content Editor at One on Epsilon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AE64F-F93E-2A47-A1D9-AB640BE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615246-9106-BC44-9D10-381ECE35EEE6}"/>
              </a:ext>
            </a:extLst>
          </p:cNvPr>
          <p:cNvSpPr txBox="1"/>
          <p:nvPr/>
        </p:nvSpPr>
        <p:spPr>
          <a:xfrm>
            <a:off x="3878118" y="5754032"/>
            <a:ext cx="37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EpsilonMarvi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OneOnEpsilon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836BB-202A-144B-BCA2-0061597C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63" y="160607"/>
            <a:ext cx="1289628" cy="961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65A40-9DBB-244D-8772-7860B852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0" y="5701324"/>
            <a:ext cx="740159" cy="699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51D75-6C31-DB49-BBD2-9F0979CAD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147" y="5514802"/>
            <a:ext cx="1207859" cy="10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26DE7-0196-4B4C-B90B-C72BEFE9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" y="1946196"/>
            <a:ext cx="114148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B135A-6F74-9047-9F3A-E5568B792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413" y="2061699"/>
            <a:ext cx="3282764" cy="4377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0B5FA-CC67-8E4B-ACBA-D2A57F38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7038">
            <a:off x="4244627" y="2830286"/>
            <a:ext cx="1381688" cy="41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77959-75A9-C448-AFB7-3ABABA55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911" y="1067233"/>
            <a:ext cx="1843088" cy="245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3B4FB-542F-A646-9945-68A40CF4C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11" y="4108258"/>
            <a:ext cx="1899851" cy="2533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3D5B95-FF68-3F43-808B-815FDED8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2962" flipV="1">
            <a:off x="4340332" y="4387675"/>
            <a:ext cx="1381688" cy="410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952DC-3629-8A49-939B-6D28039ED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0798CC-8D08-E440-B628-DB15DD4C931E}"/>
              </a:ext>
            </a:extLst>
          </p:cNvPr>
          <p:cNvSpPr txBox="1"/>
          <p:nvPr/>
        </p:nvSpPr>
        <p:spPr>
          <a:xfrm>
            <a:off x="982698" y="236236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C88F36-5429-6F4B-A57C-2ABB7F202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746" y="236236"/>
            <a:ext cx="987548" cy="932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CE3B1-632A-294E-9EF1-BBB59D40CA66}"/>
              </a:ext>
            </a:extLst>
          </p:cNvPr>
          <p:cNvSpPr txBox="1"/>
          <p:nvPr/>
        </p:nvSpPr>
        <p:spPr>
          <a:xfrm>
            <a:off x="7733902" y="3258681"/>
            <a:ext cx="113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content sharable</a:t>
            </a:r>
          </a:p>
        </p:txBody>
      </p:sp>
    </p:spTree>
    <p:extLst>
      <p:ext uri="{BB962C8B-B14F-4D97-AF65-F5344CB8AC3E}">
        <p14:creationId xmlns:p14="http://schemas.microsoft.com/office/powerpoint/2010/main" val="331896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2150976" y="3649131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You!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DE0FB1-A607-9C4F-954A-5D6B0A2F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" y="5990066"/>
            <a:ext cx="2543194" cy="75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C8FE0-D784-5A4E-BB0B-A9D49920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94" y="6023731"/>
            <a:ext cx="2315244" cy="683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85253-1334-7845-8832-0D8475A5CA52}"/>
              </a:ext>
            </a:extLst>
          </p:cNvPr>
          <p:cNvSpPr txBox="1"/>
          <p:nvPr/>
        </p:nvSpPr>
        <p:spPr>
          <a:xfrm>
            <a:off x="218209" y="5422123"/>
            <a:ext cx="458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www.epsilonstream.com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AB8C6-47E5-E44F-AD88-7DA261411332}"/>
              </a:ext>
            </a:extLst>
          </p:cNvPr>
          <p:cNvSpPr txBox="1"/>
          <p:nvPr/>
        </p:nvSpPr>
        <p:spPr>
          <a:xfrm>
            <a:off x="5194093" y="4326239"/>
            <a:ext cx="37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EpsilonMarvi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OneOnEpsilon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DA3F9-8A9D-2D42-B1E9-4E1607C0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09" y="1351916"/>
            <a:ext cx="935182" cy="93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A63CBC-8933-3640-9484-5E0492272533}"/>
              </a:ext>
            </a:extLst>
          </p:cNvPr>
          <p:cNvSpPr txBox="1"/>
          <p:nvPr/>
        </p:nvSpPr>
        <p:spPr>
          <a:xfrm>
            <a:off x="982698" y="1400971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6BB208-7BC3-004F-9E44-00733CC8E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746" y="1400971"/>
            <a:ext cx="987548" cy="932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D46B4C-9FE0-DF4C-8637-D00F22D86C20}"/>
              </a:ext>
            </a:extLst>
          </p:cNvPr>
          <p:cNvSpPr txBox="1"/>
          <p:nvPr/>
        </p:nvSpPr>
        <p:spPr>
          <a:xfrm>
            <a:off x="2474117" y="1451814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B3757-F6D1-134B-A500-AB14B2696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13" y="705509"/>
            <a:ext cx="2552045" cy="2552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6755D3-328F-BE44-8FD8-3D2BB0ED0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349" y="1186594"/>
            <a:ext cx="1533859" cy="13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044E2-1DAF-1749-97F5-8EDD7280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80" y="2980091"/>
            <a:ext cx="2139517" cy="51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6E0D0-0BAA-C245-B36E-BEAB36BF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2" y="2443658"/>
            <a:ext cx="2285278" cy="1602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3125E-DE2E-C54A-8A39-3A75CCCAD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81" y="2980091"/>
            <a:ext cx="1347788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0731B-AF7F-7947-BBF2-C4CF0CA4425E}"/>
              </a:ext>
            </a:extLst>
          </p:cNvPr>
          <p:cNvSpPr txBox="1"/>
          <p:nvPr/>
        </p:nvSpPr>
        <p:spPr>
          <a:xfrm>
            <a:off x="1149126" y="5136798"/>
            <a:ext cx="6960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if we replace      by           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8B81A0-CD93-AB45-915E-BD49874B4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59" y="5310092"/>
            <a:ext cx="272980" cy="36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DF26C-D762-F542-A276-AF5529353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47" y="4937754"/>
            <a:ext cx="948656" cy="753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4A1D7-F0C7-1D4A-90F7-6EB9090CF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449825" y="695492"/>
            <a:ext cx="799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 on Epsilon</a:t>
            </a:r>
          </a:p>
          <a:p>
            <a:pPr algn="ctr"/>
            <a:r>
              <a:rPr lang="en-US" sz="3600" dirty="0"/>
              <a:t>Nurturing, Mathematical Curiosity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A3A5E-11D8-A44C-8BF2-7F8DA9C6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263" y="160607"/>
            <a:ext cx="1289628" cy="9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7944-A73B-4245-8766-6C1D3DD8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987" y="863686"/>
            <a:ext cx="4919516" cy="592650"/>
          </a:xfrm>
        </p:spPr>
        <p:txBody>
          <a:bodyPr>
            <a:normAutofit/>
          </a:bodyPr>
          <a:lstStyle/>
          <a:p>
            <a:r>
              <a:rPr lang="en-US" sz="1600" dirty="0"/>
              <a:t>… with our 12, </a:t>
            </a:r>
            <a:r>
              <a:rPr lang="en-US" sz="1600" b="1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arents, </a:t>
            </a:r>
            <a:r>
              <a:rPr lang="en-US" sz="1600" b="1" dirty="0">
                <a:solidFill>
                  <a:srgbClr val="FF0000"/>
                </a:solidFill>
              </a:rPr>
              <a:t>T</a:t>
            </a:r>
            <a:r>
              <a:rPr lang="en-US" sz="1600" dirty="0"/>
              <a:t>eachers and </a:t>
            </a:r>
            <a:r>
              <a:rPr lang="en-US" sz="1600" b="1" dirty="0">
                <a:solidFill>
                  <a:srgbClr val="FF0000"/>
                </a:solidFill>
              </a:rPr>
              <a:t>R</a:t>
            </a:r>
            <a:r>
              <a:rPr lang="en-US" sz="1600" dirty="0"/>
              <a:t>esearchers…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954-5BDC-7046-916A-0D47907C08F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728761" y="509698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03DE5-4627-DB4E-9012-FBCE2F18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080489" y="271579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48994-1172-B246-81E2-6000BEAD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154" y="2078798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CF9CD-FEBD-654E-A534-2ABD063DD15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481530" y="350053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EF7B8-0B1F-ED48-86F0-D9C3F586AA2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209729" y="1646357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77BF5-0FD7-ED4A-810D-9C7561DC994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367466" y="5181965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BF901-C892-0A44-A192-09CB60070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924" y="4672849"/>
            <a:ext cx="1223818" cy="1223818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0B1DB-D745-7448-95D4-BA65FAB1D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971" y="188716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8E91A-8199-464F-88C2-6CFC450686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b="22246"/>
          <a:stretch/>
        </p:blipFill>
        <p:spPr>
          <a:xfrm>
            <a:off x="6992513" y="3703706"/>
            <a:ext cx="1270000" cy="129359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22345-3431-F94A-BD23-6C8C58C4BD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076" y="3964162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EA6B9A-D2D1-AF4A-A2FC-39BC0A491D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252" y="3582119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EAA0D-2F7A-3F45-A333-A699678C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62" y="2096186"/>
            <a:ext cx="1270000" cy="12700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830E53-DFB0-304F-BEC7-EB7427AA8B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89A23-F0FD-D14D-B306-D7B04CD74BE4}"/>
              </a:ext>
            </a:extLst>
          </p:cNvPr>
          <p:cNvSpPr txBox="1"/>
          <p:nvPr/>
        </p:nvSpPr>
        <p:spPr>
          <a:xfrm>
            <a:off x="646641" y="290264"/>
            <a:ext cx="799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Nurturing, Mathematical Curiosity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CF8698-D2AC-BC44-A3BD-3F23C974D3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8065AE-513C-D444-B1AD-79484DCE27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96" y="5752926"/>
            <a:ext cx="740159" cy="6990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E2196F-E3AC-724C-AD59-9D5E8185CE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164" y="979596"/>
            <a:ext cx="740159" cy="699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9EC183-C57E-1B4F-A02B-88F0C6794AFD}"/>
              </a:ext>
            </a:extLst>
          </p:cNvPr>
          <p:cNvSpPr txBox="1"/>
          <p:nvPr/>
        </p:nvSpPr>
        <p:spPr>
          <a:xfrm>
            <a:off x="6104876" y="6188530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6A43D-51E3-594C-958B-4DDA714A71C1}"/>
              </a:ext>
            </a:extLst>
          </p:cNvPr>
          <p:cNvSpPr txBox="1"/>
          <p:nvPr/>
        </p:nvSpPr>
        <p:spPr>
          <a:xfrm>
            <a:off x="7513258" y="4805104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E5A4C4-E41C-274D-8722-929931E86714}"/>
              </a:ext>
            </a:extLst>
          </p:cNvPr>
          <p:cNvSpPr txBox="1"/>
          <p:nvPr/>
        </p:nvSpPr>
        <p:spPr>
          <a:xfrm>
            <a:off x="4453814" y="463036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P,T,R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D9D1-AA2A-824F-93D7-FBEE68AEAAA1}"/>
              </a:ext>
            </a:extLst>
          </p:cNvPr>
          <p:cNvSpPr txBox="1"/>
          <p:nvPr/>
        </p:nvSpPr>
        <p:spPr>
          <a:xfrm>
            <a:off x="1233821" y="499729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P,T,R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13F813-A37E-004A-86AB-0DBD0E10A0A0}"/>
              </a:ext>
            </a:extLst>
          </p:cNvPr>
          <p:cNvSpPr txBox="1"/>
          <p:nvPr/>
        </p:nvSpPr>
        <p:spPr>
          <a:xfrm>
            <a:off x="1233821" y="306308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07E57-2D5B-EE46-B704-5E355FC49DA1}"/>
              </a:ext>
            </a:extLst>
          </p:cNvPr>
          <p:cNvSpPr txBox="1"/>
          <p:nvPr/>
        </p:nvSpPr>
        <p:spPr>
          <a:xfrm>
            <a:off x="2664879" y="3735059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198B9-1505-9844-87FB-F55169660F9C}"/>
              </a:ext>
            </a:extLst>
          </p:cNvPr>
          <p:cNvSpPr txBox="1"/>
          <p:nvPr/>
        </p:nvSpPr>
        <p:spPr>
          <a:xfrm>
            <a:off x="4116812" y="3143074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0503B5-5933-914E-9E86-DD77A5205656}"/>
              </a:ext>
            </a:extLst>
          </p:cNvPr>
          <p:cNvSpPr txBox="1"/>
          <p:nvPr/>
        </p:nvSpPr>
        <p:spPr>
          <a:xfrm>
            <a:off x="5913314" y="2706282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8BBDD-59EF-2A4B-BB50-61DB4BACEA82}"/>
              </a:ext>
            </a:extLst>
          </p:cNvPr>
          <p:cNvSpPr txBox="1"/>
          <p:nvPr/>
        </p:nvSpPr>
        <p:spPr>
          <a:xfrm>
            <a:off x="7358422" y="2878423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61F466-2FF1-664C-B0F4-158B6C30E80B}"/>
              </a:ext>
            </a:extLst>
          </p:cNvPr>
          <p:cNvSpPr txBox="1"/>
          <p:nvPr/>
        </p:nvSpPr>
        <p:spPr>
          <a:xfrm>
            <a:off x="2744487" y="5712001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T,R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79634-318E-C848-B7AA-7F660FDEA4EA}"/>
              </a:ext>
            </a:extLst>
          </p:cNvPr>
          <p:cNvSpPr txBox="1"/>
          <p:nvPr/>
        </p:nvSpPr>
        <p:spPr>
          <a:xfrm>
            <a:off x="4433858" y="6182316"/>
            <a:ext cx="74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005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685800" y="270051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YouTube Mathematics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C62D9-9A47-3E4B-8472-CB77009205B9}"/>
              </a:ext>
            </a:extLst>
          </p:cNvPr>
          <p:cNvSpPr txBox="1"/>
          <p:nvPr/>
        </p:nvSpPr>
        <p:spPr>
          <a:xfrm>
            <a:off x="86956" y="1555578"/>
            <a:ext cx="85955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Estimate: 4.5 Million view hours p/m (English)</a:t>
            </a:r>
          </a:p>
          <a:p>
            <a:r>
              <a:rPr lang="en-US" sz="3200" dirty="0"/>
              <a:t>     equivalent 5.5 Million people watching 12 p/w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Over 100 solid channels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Around 50,000 videos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2217-F8EA-CF42-B329-EBCBC5A40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D904D-B2CD-E44E-841D-C46AFB67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35" y="6151418"/>
            <a:ext cx="6350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5350AF-9DF2-574E-A831-309FD2217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68" y="4516683"/>
            <a:ext cx="633929" cy="63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5F5BE4-DF70-7040-8FDA-149F6CBEF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515612"/>
            <a:ext cx="6350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55905-3F98-994F-A33A-8C610F37D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138" y="6027842"/>
            <a:ext cx="635000" cy="63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9D66BB-F8D3-054F-A2A2-5A725DAC8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554" y="5162853"/>
            <a:ext cx="6350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5B69F2-BC12-7944-B4BD-45038F1CC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4989" y="4440574"/>
            <a:ext cx="635000" cy="63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0E4697-DD4D-4343-9D70-37EC5DEE5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8489" y="6027842"/>
            <a:ext cx="635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F24024-6B62-D548-89A7-A27201A05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051" y="5201153"/>
            <a:ext cx="596700" cy="59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867A074-1340-A040-B46D-C81A198F23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9172" y="6027842"/>
            <a:ext cx="559483" cy="5594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BFC3CE-945A-DE46-AA85-2ACA40E2A3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1305" y="5115483"/>
            <a:ext cx="806241" cy="806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3FAB29-6756-244C-A1C6-B660FA4AF8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1321" y="2977577"/>
            <a:ext cx="703904" cy="7039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251980-20C7-2E4C-AAC2-477033EDFF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5203" y="5052660"/>
            <a:ext cx="703904" cy="7039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F65414-E3DD-F54B-AF28-9D365ACB80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4149" y="4699894"/>
            <a:ext cx="501259" cy="501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F4B661-8370-8940-B2FB-1DD7FA024A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0177" y="4277639"/>
            <a:ext cx="650255" cy="6502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CCEFF4-2238-F443-81AA-4B831EEC4B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56503" y="3555073"/>
            <a:ext cx="6350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84CECB-8B81-404D-B304-59AFE082B7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6355" y="5439064"/>
            <a:ext cx="635000" cy="635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087603-D700-E946-B3C6-00FB0772CD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838" y="5992621"/>
            <a:ext cx="670221" cy="6702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03F6AA8-2F91-8041-B133-E4EB7A17B1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99439" y="3661677"/>
            <a:ext cx="868405" cy="8684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B92FE9-1F31-A549-B042-8F196CE444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3011" y="4127465"/>
            <a:ext cx="555691" cy="555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744B44-4221-3D40-8BD1-63BB94AA829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059" y="4127465"/>
            <a:ext cx="6350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37801B-35FD-BD48-B975-15EF33D19B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9235" y="4192016"/>
            <a:ext cx="635000" cy="635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5DC94D-5372-5A4F-BBAE-125456BB50B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0852" y="334854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9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412217-F8EA-CF42-B329-EBCBC5A40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D904D-B2CD-E44E-841D-C46AFB67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35" y="6151418"/>
            <a:ext cx="6350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5350AF-9DF2-574E-A831-309FD2217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68" y="4516683"/>
            <a:ext cx="633929" cy="63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5F5BE4-DF70-7040-8FDA-149F6CBEF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515612"/>
            <a:ext cx="6350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55905-3F98-994F-A33A-8C610F37D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138" y="6027842"/>
            <a:ext cx="635000" cy="63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9D66BB-F8D3-054F-A2A2-5A725DAC8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554" y="5162853"/>
            <a:ext cx="635000" cy="63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5B69F2-BC12-7944-B4BD-45038F1CC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4989" y="4440574"/>
            <a:ext cx="635000" cy="63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0E4697-DD4D-4343-9D70-37EC5DEE5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8489" y="6027842"/>
            <a:ext cx="635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F24024-6B62-D548-89A7-A27201A05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051" y="5201153"/>
            <a:ext cx="596700" cy="59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867A074-1340-A040-B46D-C81A198F23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9172" y="6027842"/>
            <a:ext cx="559483" cy="5594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BFC3CE-945A-DE46-AA85-2ACA40E2A3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1305" y="5115483"/>
            <a:ext cx="806241" cy="806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3FAB29-6756-244C-A1C6-B660FA4AF8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1321" y="2977577"/>
            <a:ext cx="703904" cy="7039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251980-20C7-2E4C-AAC2-477033EDFF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5203" y="5052660"/>
            <a:ext cx="703904" cy="7039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F65414-E3DD-F54B-AF28-9D365ACB80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4149" y="4699894"/>
            <a:ext cx="501259" cy="501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F4B661-8370-8940-B2FB-1DD7FA024A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0177" y="4277639"/>
            <a:ext cx="650255" cy="6502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CCEFF4-2238-F443-81AA-4B831EEC4B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56503" y="3555073"/>
            <a:ext cx="6350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84CECB-8B81-404D-B304-59AFE082B7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6355" y="5439064"/>
            <a:ext cx="635000" cy="635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087603-D700-E946-B3C6-00FB0772CD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838" y="5992621"/>
            <a:ext cx="670221" cy="6702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03F6AA8-2F91-8041-B133-E4EB7A17B1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99439" y="3661677"/>
            <a:ext cx="868405" cy="8684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B92FE9-1F31-A549-B042-8F196CE444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3011" y="4127465"/>
            <a:ext cx="555691" cy="555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744B44-4221-3D40-8BD1-63BB94AA829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059" y="4127465"/>
            <a:ext cx="635000" cy="635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37801B-35FD-BD48-B975-15EF33D19B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9235" y="4192016"/>
            <a:ext cx="635000" cy="635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5DC94D-5372-5A4F-BBAE-125456BB50B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0852" y="3348548"/>
            <a:ext cx="635000" cy="635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C3D3E1-4398-0D43-8E50-66914D148E3D}"/>
              </a:ext>
            </a:extLst>
          </p:cNvPr>
          <p:cNvSpPr txBox="1"/>
          <p:nvPr/>
        </p:nvSpPr>
        <p:spPr>
          <a:xfrm>
            <a:off x="590822" y="1133929"/>
            <a:ext cx="7996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With so many options,</a:t>
            </a:r>
            <a:br>
              <a:rPr lang="en-US" sz="4400" dirty="0"/>
            </a:br>
            <a:r>
              <a:rPr lang="en-US" sz="4400" dirty="0"/>
              <a:t>what content to watch???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618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83001-27DC-AC45-81D3-C32A961D1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1" b="18707"/>
          <a:stretch/>
        </p:blipFill>
        <p:spPr>
          <a:xfrm>
            <a:off x="4352011" y="1306362"/>
            <a:ext cx="3522574" cy="340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783131" y="131686"/>
            <a:ext cx="79966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Epsilon Stream</a:t>
            </a:r>
            <a:br>
              <a:rPr lang="en-US" sz="4400" dirty="0"/>
            </a:br>
            <a:r>
              <a:rPr lang="en-US" sz="3200" dirty="0"/>
              <a:t>Watch Play and Explore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E4D4-3420-7C47-9EA0-D5823B35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3" y="226862"/>
            <a:ext cx="11430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FAE05-64CD-4240-983D-AAC4E165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11" y="4002039"/>
            <a:ext cx="1451554" cy="2581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2D0990-B7F2-C74D-8961-F5BC530E1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154" y="4957292"/>
            <a:ext cx="87200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91C7-C4FD-8646-84F6-0FAC09F08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85" y="4007746"/>
            <a:ext cx="1448346" cy="257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D64F0-457C-974E-8464-E6AE069DC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459" y="4548908"/>
            <a:ext cx="2401497" cy="135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429CD-7CDE-2949-A77D-A351BD69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259" y="5223991"/>
            <a:ext cx="1101863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03207C-71E1-D94D-9612-B0CB8C834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84" y="1712264"/>
            <a:ext cx="3149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783131" y="131686"/>
            <a:ext cx="79966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Epsilon Stream</a:t>
            </a:r>
            <a:br>
              <a:rPr lang="en-US" sz="4400" dirty="0"/>
            </a:br>
            <a:r>
              <a:rPr lang="en-US" sz="3200" dirty="0"/>
              <a:t>Watch Play and Explore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E4D4-3420-7C47-9EA0-D5823B35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3" y="226862"/>
            <a:ext cx="1143000" cy="107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3462B-5B18-8941-A2EC-763E2C3F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9B1E31-E33F-354D-AAA4-5AEA56A77A5B}"/>
              </a:ext>
            </a:extLst>
          </p:cNvPr>
          <p:cNvSpPr txBox="1"/>
          <p:nvPr/>
        </p:nvSpPr>
        <p:spPr>
          <a:xfrm>
            <a:off x="1969608" y="1629714"/>
            <a:ext cx="5623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About 1000 search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About 2000 curated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Blog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Links to iOS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E0FB1-A607-9C4F-954A-5D6B0A2F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58" y="5463016"/>
            <a:ext cx="35687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C8FE0-D784-5A4E-BB0B-A9D49920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203" y="5463016"/>
            <a:ext cx="3568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85253-1334-7845-8832-0D8475A5CA52}"/>
              </a:ext>
            </a:extLst>
          </p:cNvPr>
          <p:cNvSpPr txBox="1"/>
          <p:nvPr/>
        </p:nvSpPr>
        <p:spPr>
          <a:xfrm>
            <a:off x="1969608" y="4878241"/>
            <a:ext cx="458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www.epsilonstream.com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640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685800" y="270051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Includes our content…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83349-969A-8747-90CB-977E6859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4" y="1637140"/>
            <a:ext cx="962891" cy="1027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9E325-3E67-0F48-889B-CD3AE7EB181B}"/>
              </a:ext>
            </a:extLst>
          </p:cNvPr>
          <p:cNvSpPr txBox="1"/>
          <p:nvPr/>
        </p:nvSpPr>
        <p:spPr>
          <a:xfrm>
            <a:off x="1765046" y="1910885"/>
            <a:ext cx="410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Curious Epsilon Blog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AFFAD-3636-B64C-BD10-457AAB2BF3BC}"/>
              </a:ext>
            </a:extLst>
          </p:cNvPr>
          <p:cNvSpPr txBox="1"/>
          <p:nvPr/>
        </p:nvSpPr>
        <p:spPr>
          <a:xfrm>
            <a:off x="1745169" y="3421861"/>
            <a:ext cx="410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Editors’ Picks Blog Posts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3668A-E49C-544C-BF3A-E6661C8F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9" y="3250326"/>
            <a:ext cx="1119404" cy="866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3D777-34D6-424A-B8E5-E2C14DCFA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52" y="4669726"/>
            <a:ext cx="1040835" cy="797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D7C67-0229-064B-8F19-015D0BDE260A}"/>
              </a:ext>
            </a:extLst>
          </p:cNvPr>
          <p:cNvSpPr txBox="1"/>
          <p:nvPr/>
        </p:nvSpPr>
        <p:spPr>
          <a:xfrm>
            <a:off x="1557733" y="4794472"/>
            <a:ext cx="514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Snippets describing math topics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FA477-7ABE-2740-847D-F0840CCF2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280" y="1763271"/>
            <a:ext cx="1672100" cy="2974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FFE7C5-09CF-744C-ACD9-C814936E3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399" y="2364659"/>
            <a:ext cx="1672100" cy="29741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3BEEFE-D2A9-A64C-8300-689DBB9E8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150BE0-5EB6-3942-90F2-8B73115E0228}"/>
              </a:ext>
            </a:extLst>
          </p:cNvPr>
          <p:cNvSpPr txBox="1"/>
          <p:nvPr/>
        </p:nvSpPr>
        <p:spPr>
          <a:xfrm>
            <a:off x="1849767" y="1061226"/>
            <a:ext cx="799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Linking to Exploding Dots…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8741B-147F-AF4D-9EAE-D992B392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87181"/>
            <a:ext cx="935182" cy="935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3E511D-EF0E-7A4F-86BF-7741F7B6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31" y="2070968"/>
            <a:ext cx="2552766" cy="3403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5CF38-0A51-6A49-9394-E6B0D6915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46" y="3154456"/>
            <a:ext cx="2428875" cy="323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26DE7-0196-4B4C-B90B-C72BEFE9F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318" y="4773706"/>
            <a:ext cx="868320" cy="2970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48246E-A99E-C945-AFF6-67475CBEF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449" y="4695207"/>
            <a:ext cx="948952" cy="375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9B79AF-3CBC-B24D-A100-1F49E2B0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7445">
            <a:off x="1480046" y="2002803"/>
            <a:ext cx="739443" cy="279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61D94-1F48-284F-9646-278C6F06D7A3}"/>
              </a:ext>
            </a:extLst>
          </p:cNvPr>
          <p:cNvSpPr txBox="1"/>
          <p:nvPr/>
        </p:nvSpPr>
        <p:spPr>
          <a:xfrm>
            <a:off x="-557139" y="1445947"/>
            <a:ext cx="282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</a:t>
            </a:r>
            <a:br>
              <a:rPr lang="en-US" dirty="0"/>
            </a:br>
            <a:r>
              <a:rPr lang="en-US" dirty="0"/>
              <a:t>Mathematics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5B2F7-7E54-F644-B3F3-20488F879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952" y="5990066"/>
            <a:ext cx="672776" cy="6727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7B096-EE35-FF4C-983C-5766BFD11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746" y="236236"/>
            <a:ext cx="987548" cy="932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583E4-4D8C-414E-B326-E266CCC9D5CD}"/>
              </a:ext>
            </a:extLst>
          </p:cNvPr>
          <p:cNvSpPr txBox="1"/>
          <p:nvPr/>
        </p:nvSpPr>
        <p:spPr>
          <a:xfrm>
            <a:off x="982698" y="236236"/>
            <a:ext cx="101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7677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157</Words>
  <Application>Microsoft Macintosh PowerPoint</Application>
  <PresentationFormat>On-screen Show (4:3)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Epsilon Stream and Exploding Dots</vt:lpstr>
      <vt:lpstr>PowerPoint Presentation</vt:lpstr>
      <vt:lpstr>… with our 12, Parents, Teachers and Researchers…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Stream and Exploding Dots </dc:title>
  <dc:creator>Yoni Nazarathy</dc:creator>
  <cp:lastModifiedBy>Yoni Nazarathy</cp:lastModifiedBy>
  <cp:revision>23</cp:revision>
  <dcterms:created xsi:type="dcterms:W3CDTF">2018-10-04T10:42:56Z</dcterms:created>
  <dcterms:modified xsi:type="dcterms:W3CDTF">2018-10-04T14:00:11Z</dcterms:modified>
</cp:coreProperties>
</file>